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5875-63F0-F026-AF27-E8EDB1BBE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8B7475-147B-9306-297E-D0CC7B33B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BC459-BAAD-BD84-E141-8991A13C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ED2-0718-4453-AC7C-5FCEB15352E7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6E07F-B7B4-CBE6-1465-E27361EC8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A6D96-4C3A-E984-FD69-FD646CEA6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C865-C62A-46CD-BFC3-76BA259FD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00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B610-AEC7-5733-B0D1-F4145CDF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69A147-4B6C-AB17-4411-FDFB8C5BC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683BF-24B6-C193-4686-4ADCD0BAC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ED2-0718-4453-AC7C-5FCEB15352E7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C6B1E-629C-E8E7-ADAF-D50CE3E06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49B29-F36C-4BC5-B4D4-C1B44D447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C865-C62A-46CD-BFC3-76BA259FD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05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EACDFD-6C22-8997-FC70-D0954F141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AB863-C2F9-6148-4388-8054414C3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9FDDD-85EF-EE39-EA2F-2DBC1EF9A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ED2-0718-4453-AC7C-5FCEB15352E7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6844C-E66F-2306-8702-8FDB32210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7158D-4DE8-EA80-7F67-5DD71AC4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C865-C62A-46CD-BFC3-76BA259FD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85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35A6-7274-103D-8400-16BAE17E6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4C57A-A906-4C7C-5D4F-E4007BD04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5222B-A96F-FAAD-EDA8-0117B697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ED2-0718-4453-AC7C-5FCEB15352E7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55BA9F-2065-2D18-9FA0-8342B22F6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12736-B36E-4483-2097-CA4A9249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C865-C62A-46CD-BFC3-76BA259FD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65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8F690-A8C2-CAE2-7B07-9BBD9A29E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9A2A2D-8BAE-85BC-02B8-CB2F92537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41043-1FBD-4BAE-B55E-B8F64B044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ED2-0718-4453-AC7C-5FCEB15352E7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E0B29-D396-9C4E-B9E4-5F0E6DE3C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4F5F-E2B4-AB93-64C6-55DD2C3E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C865-C62A-46CD-BFC3-76BA259FD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05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6AE14-0261-93F7-E8EF-9014616DC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550C1-39FF-52F8-8604-63487FA568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C2BD7-BFFE-7938-FF9B-BC39B4F35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D3F06D-265F-8A46-ABA2-93A8533B9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ED2-0718-4453-AC7C-5FCEB15352E7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00406-32E9-24EB-EB84-7E52799B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9EC08-779F-F3D5-BFA1-F30A3009C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C865-C62A-46CD-BFC3-76BA259FD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4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1C47-9BE5-3D22-C131-A456708E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0BC0D2-58BC-EBC4-8B3C-19E7AB5D0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123BD2-61B5-A1AC-B4D2-6A6922B96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94771-9AF8-8E3A-E560-102DF800D2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7CBB53-6753-F33B-8C5C-AA493FE78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70FC06-1740-FD1B-6835-A11912822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ED2-0718-4453-AC7C-5FCEB15352E7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E6295D-640B-BA30-F877-3781449C8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BC8571-C26F-B4B2-9626-6750AF3B3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C865-C62A-46CD-BFC3-76BA259FD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25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CCBC2-AB59-3936-DB6C-581D3939E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0883F4-1618-6A70-A481-B67D3D7B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ED2-0718-4453-AC7C-5FCEB15352E7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4711A-CA7D-3C5C-3C1B-749A47E3C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C06D4-B79D-8102-CBB5-B1F2030ED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C865-C62A-46CD-BFC3-76BA259FD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20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2A4D13-91F0-73B7-A0DB-7EF7A89A4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ED2-0718-4453-AC7C-5FCEB15352E7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DB7795-2809-A22A-54C3-E1FDAE39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4C909-65B6-85D4-8482-B3B92A3B8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C865-C62A-46CD-BFC3-76BA259FD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868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017B1-951F-2948-D2CA-9D741CDC6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BD8BE-56D1-EFE1-A22A-2785C90D6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D4A47-E373-FB3E-573A-864AB5CD9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E1C4E-4B93-D39E-EAC5-C523EC06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ED2-0718-4453-AC7C-5FCEB15352E7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963EE-B529-077D-B220-0079521B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6C0F2-738E-0A5E-B41B-6619F9A37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C865-C62A-46CD-BFC3-76BA259FD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9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7F51A-63F0-A5E4-D0F9-1DB6AA24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352896-39C6-AB03-C0B9-4ACCA71BA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744D9-893B-E845-921E-88297050C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78299-690E-7A6B-942A-3B3C39B85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AED2-0718-4453-AC7C-5FCEB15352E7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F1B9C-B1D1-7EE5-AD21-2445D853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F36EF9-6639-1DBD-8D6F-293344546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C865-C62A-46CD-BFC3-76BA259FD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3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1A84A-5D09-606B-4450-A8BF81B4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782C2-E1AB-801B-F5DD-52BDD8DC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20371-7AE8-7214-B3E9-16D2AEACF7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3BAED2-0718-4453-AC7C-5FCEB15352E7}" type="datetimeFigureOut">
              <a:rPr lang="en-GB" smtClean="0"/>
              <a:t>15/07/2025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4C8DC-180D-530B-A14A-EE38692DA9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977CD-0830-2F1B-1CCF-3BDD89D74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7CC865-C62A-46CD-BFC3-76BA259FDD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6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5by5.telford.gov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A1076B5C-2C88-2310-8A27-4C002B2F9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" y="0"/>
            <a:ext cx="10094976" cy="3296711"/>
          </a:xfrm>
          <a:prstGeom prst="rect">
            <a:avLst/>
          </a:prstGeom>
        </p:spPr>
      </p:pic>
      <p:pic>
        <p:nvPicPr>
          <p:cNvPr id="7" name="Picture 6" descr="A group of children playing with toys&#10;&#10;AI-generated content may be incorrect.">
            <a:extLst>
              <a:ext uri="{FF2B5EF4-FFF2-40B4-BE49-F238E27FC236}">
                <a16:creationId xmlns:a16="http://schemas.microsoft.com/office/drawing/2014/main" id="{4D1AD096-3CC4-AFF1-9A56-EAD835E79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96" y="3606345"/>
            <a:ext cx="8555344" cy="30740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8B4F6F-6B46-29E6-2CB1-8701DA000A0D}"/>
              </a:ext>
            </a:extLst>
          </p:cNvPr>
          <p:cNvSpPr txBox="1"/>
          <p:nvPr/>
        </p:nvSpPr>
        <p:spPr>
          <a:xfrm>
            <a:off x="9109611" y="3421679"/>
            <a:ext cx="3493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https://5by5.telford.gov.uk/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3168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C6B4BD8001D4490BFFF3B63113B9A" ma:contentTypeVersion="" ma:contentTypeDescription="Create a new document." ma:contentTypeScope="" ma:versionID="14181a1da51c2147f5f27121c88ba0d4">
  <xsd:schema xmlns:xsd="http://www.w3.org/2001/XMLSchema" xmlns:xs="http://www.w3.org/2001/XMLSchema" xmlns:p="http://schemas.microsoft.com/office/2006/metadata/properties" xmlns:ns2="60ed9e19-6045-4c15-834f-bf84c78bdc1d" xmlns:ns3="9f37f0f2-c257-4bc4-b476-d34bc691cd35" xmlns:ns4="3c6552ff-e203-492b-9a4a-86c2b1ce869f" targetNamespace="http://schemas.microsoft.com/office/2006/metadata/properties" ma:root="true" ma:fieldsID="0b43f31933f25a0f734b1217e4fba53e" ns2:_="" ns3:_="" ns4:_="">
    <xsd:import namespace="60ed9e19-6045-4c15-834f-bf84c78bdc1d"/>
    <xsd:import namespace="9f37f0f2-c257-4bc4-b476-d34bc691cd35"/>
    <xsd:import namespace="3c6552ff-e203-492b-9a4a-86c2b1ce8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ed9e19-6045-4c15-834f-bf84c78bd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7f0f2-c257-4bc4-b476-d34bc691cd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52ff-e203-492b-9a4a-86c2b1ce869f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D6FC3DA7-F58C-4977-8A6A-E88F333954CE}" ma:internalName="TaxCatchAll" ma:showField="CatchAllData" ma:web="{9f37f0f2-c257-4bc4-b476-d34bc691cd35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0ed9e19-6045-4c15-834f-bf84c78bdc1d">
      <Terms xmlns="http://schemas.microsoft.com/office/infopath/2007/PartnerControls"/>
    </lcf76f155ced4ddcb4097134ff3c332f>
    <TaxCatchAll xmlns="3c6552ff-e203-492b-9a4a-86c2b1ce869f" xsi:nil="true"/>
    <_Flow_SignoffStatus xmlns="60ed9e19-6045-4c15-834f-bf84c78bdc1d" xsi:nil="true"/>
  </documentManagement>
</p:properties>
</file>

<file path=customXml/itemProps1.xml><?xml version="1.0" encoding="utf-8"?>
<ds:datastoreItem xmlns:ds="http://schemas.openxmlformats.org/officeDocument/2006/customXml" ds:itemID="{10CCB874-832C-4C8D-972A-CE59FBF62AD3}"/>
</file>

<file path=customXml/itemProps2.xml><?xml version="1.0" encoding="utf-8"?>
<ds:datastoreItem xmlns:ds="http://schemas.openxmlformats.org/officeDocument/2006/customXml" ds:itemID="{FD6DD24E-D73C-4482-BD55-20A084D47114}"/>
</file>

<file path=customXml/itemProps3.xml><?xml version="1.0" encoding="utf-8"?>
<ds:datastoreItem xmlns:ds="http://schemas.openxmlformats.org/officeDocument/2006/customXml" ds:itemID="{AA91B42B-6137-4BDD-86DF-BB3EDDBBAAAA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>Telford and Wrekin IDT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Allcock, Melissa</dc:creator>
  <cp:lastModifiedBy>Allcock, Melissa</cp:lastModifiedBy>
  <cp:revision>1</cp:revision>
  <dcterms:created xsi:type="dcterms:W3CDTF">2025-07-15T13:17:05Z</dcterms:created>
  <dcterms:modified xsi:type="dcterms:W3CDTF">2025-07-15T13:20:42Z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0x010100420C6B4BD8001D4490BFFF3B63113B9A</vt:lpwstr>
  </property>
</Properties>
</file>